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5" r:id="rId5"/>
    <p:sldId id="326" r:id="rId6"/>
  </p:sldIdLst>
  <p:sldSz cx="12192000" cy="6858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77711B-FF5B-430F-8A18-90184629BB57}" type="datetime1">
              <a:rPr lang="tr-TR" smtClean="0"/>
              <a:t>9.09.2025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0354338-D2CE-4AD9-88CC-F07324AF15B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537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D0B82CB-F145-48CC-8C6F-75150B17FC1B}" type="datetime1">
              <a:rPr lang="tr-TR" noProof="0" smtClean="0"/>
              <a:t>9.09.2025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394154B-F4A3-483A-917E-306EE56506CE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891243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394154B-F4A3-483A-917E-306EE56506CE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963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 anchor="b">
            <a:normAutofit/>
          </a:bodyPr>
          <a:lstStyle>
            <a:lvl1pPr>
              <a:defRPr sz="5400"/>
            </a:lvl1pPr>
          </a:lstStyle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00E520-F87E-4087-8A7B-783598F4F525}" type="datetime1">
              <a:rPr lang="tr-TR" noProof="0" smtClean="0"/>
              <a:t>9.09.2025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erbest 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rgbClr val="1F497D"/>
          </a:solidFill>
          <a:ln>
            <a:noFill/>
          </a:ln>
        </p:spPr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89212" y="150919"/>
            <a:ext cx="8915400" cy="1107431"/>
          </a:xfrm>
          <a:solidFill>
            <a:srgbClr val="1F497D"/>
          </a:solidFill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22773"/>
            <a:ext cx="8915400" cy="5093809"/>
          </a:xfrm>
        </p:spPr>
        <p:txBody>
          <a:bodyPr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B24CCF72-7FAF-46D6-A8AC-62994CA4F348}"/>
              </a:ext>
            </a:extLst>
          </p:cNvPr>
          <p:cNvSpPr/>
          <p:nvPr userDrawn="1"/>
        </p:nvSpPr>
        <p:spPr>
          <a:xfrm>
            <a:off x="2589212" y="0"/>
            <a:ext cx="8915400" cy="1322773"/>
          </a:xfrm>
          <a:prstGeom prst="rect">
            <a:avLst/>
          </a:prstGeom>
          <a:solidFill>
            <a:srgbClr val="1F49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Başlıklar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84EDFEE-863A-4615-BBC0-9733874345BB}"/>
              </a:ext>
            </a:extLst>
          </p:cNvPr>
          <p:cNvSpPr/>
          <p:nvPr userDrawn="1"/>
        </p:nvSpPr>
        <p:spPr>
          <a:xfrm>
            <a:off x="2589212" y="6416582"/>
            <a:ext cx="8977544" cy="441417"/>
          </a:xfrm>
          <a:prstGeom prst="rect">
            <a:avLst/>
          </a:prstGeom>
          <a:solidFill>
            <a:srgbClr val="1F49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7. International Conference on Virtual Reality | 15-16 </a:t>
            </a:r>
            <a:r>
              <a:rPr lang="tr-TR" dirty="0" err="1"/>
              <a:t>November</a:t>
            </a:r>
            <a:r>
              <a:rPr lang="tr-TR" dirty="0"/>
              <a:t> 2025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12358D8-9B0D-4855-806E-D417AF8097B6}"/>
              </a:ext>
            </a:extLst>
          </p:cNvPr>
          <p:cNvSpPr/>
          <p:nvPr userDrawn="1"/>
        </p:nvSpPr>
        <p:spPr>
          <a:xfrm>
            <a:off x="186432" y="1322772"/>
            <a:ext cx="2402780" cy="5093809"/>
          </a:xfrm>
          <a:prstGeom prst="rect">
            <a:avLst/>
          </a:prstGeom>
          <a:solidFill>
            <a:srgbClr val="1F49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AD1695-02B4-4574-ABA6-7A6CCD67586D}"/>
              </a:ext>
            </a:extLst>
          </p:cNvPr>
          <p:cNvSpPr/>
          <p:nvPr userDrawn="1"/>
        </p:nvSpPr>
        <p:spPr>
          <a:xfrm>
            <a:off x="11623828" y="6311283"/>
            <a:ext cx="526742" cy="515646"/>
          </a:xfrm>
          <a:prstGeom prst="ellipse">
            <a:avLst/>
          </a:prstGeom>
          <a:solidFill>
            <a:srgbClr val="1F49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34D8A559-80BC-4F35-8D68-127A536FD764}"/>
              </a:ext>
            </a:extLst>
          </p:cNvPr>
          <p:cNvSpPr/>
          <p:nvPr userDrawn="1"/>
        </p:nvSpPr>
        <p:spPr>
          <a:xfrm>
            <a:off x="186432" y="6416583"/>
            <a:ext cx="2402780" cy="441417"/>
          </a:xfrm>
          <a:prstGeom prst="rect">
            <a:avLst/>
          </a:prstGeom>
          <a:solidFill>
            <a:srgbClr val="1F49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VR2025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Serbest 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Serbest 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Serbest 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Serbest 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Serbest 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Serbest 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Serbest 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Serbest 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Serbest 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Serbest 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Serbest 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Serbest 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Serbest 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Serbest 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Serbest 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Serbest 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Serbest 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Serbest 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Serbest 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Serbest 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Serbest 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Serbest biçi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Serbest 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Serbest 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Dikdörtgen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C07C3B4-9508-492F-A1F5-175BA6257406}" type="datetime1">
              <a:rPr lang="tr-TR" noProof="0" smtClean="0"/>
              <a:t>9.09.2025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D57F1E4F-1CFF-5643-939E-217C01CDF565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harran.edu.tr/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harran.edu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Dikdörtgen 62">
            <a:extLst>
              <a:ext uri="{FF2B5EF4-FFF2-40B4-BE49-F238E27FC236}">
                <a16:creationId xmlns:a16="http://schemas.microsoft.com/office/drawing/2014/main" id="{FA94DED7-0A28-4AD9-8747-E94113225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tr-TR" dirty="0"/>
          </a:p>
        </p:txBody>
      </p:sp>
      <p:sp useBgFill="1">
        <p:nvSpPr>
          <p:cNvPr id="65" name="Dikdörtgen 64">
            <a:extLst>
              <a:ext uri="{FF2B5EF4-FFF2-40B4-BE49-F238E27FC236}">
                <a16:creationId xmlns:a16="http://schemas.microsoft.com/office/drawing/2014/main" id="{6F175609-91A3-416E-BC3D-7548FDE02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tr-TR" dirty="0"/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9A3B0D54-9DF0-4FF8-A0AA-B4234DF35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pic>
        <p:nvPicPr>
          <p:cNvPr id="4" name="Resim 3" descr="Şanlıurfa harran üniversitesi'nde toplu istifa">
            <a:extLst>
              <a:ext uri="{FF2B5EF4-FFF2-40B4-BE49-F238E27FC236}">
                <a16:creationId xmlns:a16="http://schemas.microsoft.com/office/drawing/2014/main" id="{D5B1BB27-551D-41BC-998A-6EFAADCF60A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61"/>
          <a:stretch/>
        </p:blipFill>
        <p:spPr bwMode="auto">
          <a:xfrm>
            <a:off x="2" y="0"/>
            <a:ext cx="4647351" cy="50330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9" name="Serbest Form 5">
            <a:extLst>
              <a:ext uri="{FF2B5EF4-FFF2-40B4-BE49-F238E27FC236}">
                <a16:creationId xmlns:a16="http://schemas.microsoft.com/office/drawing/2014/main" id="{64D236DE-BD07-488F-B236-DDEEFFF72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F4C5B9-7CE7-4198-A777-E8552CCF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745" y="6102780"/>
            <a:ext cx="3778870" cy="544260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tr-TR" sz="1600" dirty="0">
                <a:solidFill>
                  <a:srgbClr val="FEFFFF"/>
                </a:solidFill>
              </a:rPr>
              <a:t>15-16 </a:t>
            </a:r>
            <a:r>
              <a:rPr lang="tr-TR" sz="1600" dirty="0" err="1">
                <a:solidFill>
                  <a:srgbClr val="FEFFFF"/>
                </a:solidFill>
              </a:rPr>
              <a:t>November</a:t>
            </a:r>
            <a:r>
              <a:rPr lang="tr-TR" sz="1600" dirty="0">
                <a:solidFill>
                  <a:srgbClr val="FEFFFF"/>
                </a:solidFill>
              </a:rPr>
              <a:t>, 2025</a:t>
            </a: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95E423F-7192-4CEF-A3DE-67A5D8896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033006"/>
            <a:ext cx="4639733" cy="857047"/>
          </a:xfrm>
        </p:spPr>
        <p:txBody>
          <a:bodyPr rtlCol="0">
            <a:normAutofit/>
          </a:bodyPr>
          <a:lstStyle/>
          <a:p>
            <a:pPr algn="ctr"/>
            <a:r>
              <a:rPr lang="tr-TR" sz="2400" dirty="0">
                <a:solidFill>
                  <a:srgbClr val="FEFFFF"/>
                </a:solidFill>
              </a:rPr>
              <a:t>7. International Conference on Virtual </a:t>
            </a:r>
            <a:r>
              <a:rPr lang="tr-TR" sz="2400" dirty="0" err="1">
                <a:solidFill>
                  <a:srgbClr val="FEFFFF"/>
                </a:solidFill>
              </a:rPr>
              <a:t>Reality</a:t>
            </a:r>
            <a:endParaRPr lang="tr-TR" sz="2400" dirty="0">
              <a:solidFill>
                <a:srgbClr val="FEFFFF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B601BB2-B985-44F0-BB67-55EB4837510B}"/>
              </a:ext>
            </a:extLst>
          </p:cNvPr>
          <p:cNvSpPr txBox="1"/>
          <p:nvPr/>
        </p:nvSpPr>
        <p:spPr>
          <a:xfrm>
            <a:off x="6094476" y="699532"/>
            <a:ext cx="5015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TITLE OF YOUR PRESENTATION HERE</a:t>
            </a:r>
            <a:endParaRPr lang="tr-TR" sz="2800" b="1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8F3BD686-53ED-40B3-8B1E-28ED6BAFDD8A}"/>
              </a:ext>
            </a:extLst>
          </p:cNvPr>
          <p:cNvSpPr txBox="1"/>
          <p:nvPr/>
        </p:nvSpPr>
        <p:spPr>
          <a:xfrm>
            <a:off x="7763069" y="2505346"/>
            <a:ext cx="236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YOUR NAME HERE</a:t>
            </a:r>
            <a:endParaRPr lang="tr-TR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2CEF5E73-1F50-4B9C-BE4E-32772A4F1D1D}"/>
              </a:ext>
            </a:extLst>
          </p:cNvPr>
          <p:cNvSpPr txBox="1"/>
          <p:nvPr/>
        </p:nvSpPr>
        <p:spPr>
          <a:xfrm>
            <a:off x="5792290" y="3354116"/>
            <a:ext cx="601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YOUR AFFILIATIONS, ADDRESS ETC HERE</a:t>
            </a:r>
            <a:endParaRPr lang="tr-TR" dirty="0"/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A38C8725-E0FB-461E-981F-C1A2F3F753DE}"/>
              </a:ext>
            </a:extLst>
          </p:cNvPr>
          <p:cNvCxnSpPr/>
          <p:nvPr/>
        </p:nvCxnSpPr>
        <p:spPr>
          <a:xfrm>
            <a:off x="5404022" y="5461529"/>
            <a:ext cx="67955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>
            <a:extLst>
              <a:ext uri="{FF2B5EF4-FFF2-40B4-BE49-F238E27FC236}">
                <a16:creationId xmlns:a16="http://schemas.microsoft.com/office/drawing/2014/main" id="{2D611A34-2426-46FB-87E3-31584A76A90A}"/>
              </a:ext>
            </a:extLst>
          </p:cNvPr>
          <p:cNvCxnSpPr>
            <a:cxnSpLocks/>
          </p:cNvCxnSpPr>
          <p:nvPr/>
        </p:nvCxnSpPr>
        <p:spPr>
          <a:xfrm flipV="1">
            <a:off x="4639733" y="2160614"/>
            <a:ext cx="7549219" cy="12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>
            <a:hlinkClick r:id="rId4"/>
            <a:extLst>
              <a:ext uri="{FF2B5EF4-FFF2-40B4-BE49-F238E27FC236}">
                <a16:creationId xmlns:a16="http://schemas.microsoft.com/office/drawing/2014/main" id="{ADD01F2B-014F-4526-82EC-FF08D91C0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8280107" y="3928970"/>
            <a:ext cx="1367577" cy="136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2D55631-1CA3-E404-BD38-A10CB3165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350" y="5801784"/>
            <a:ext cx="4810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D7E732F8-1597-95D1-FB42-DA3154DB9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687" y="5787496"/>
            <a:ext cx="479425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78AA942F-48C7-8D1A-4326-1D565348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938" y="5798899"/>
            <a:ext cx="15224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029F4FC-3218-1705-4C6F-14148A866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74" y="5798899"/>
            <a:ext cx="508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hlinkClick r:id="rId4"/>
            <a:extLst>
              <a:ext uri="{FF2B5EF4-FFF2-40B4-BE49-F238E27FC236}">
                <a16:creationId xmlns:a16="http://schemas.microsoft.com/office/drawing/2014/main" id="{4A503987-DF3C-3771-6D17-DCF7EA3B9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5812834" y="5708866"/>
            <a:ext cx="1011176" cy="101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01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072254-0734-4CFA-AD5B-3B17D1E4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Title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067606-9CC1-4088-A7C2-7885CB112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3792D3F-5295-4804-8471-2002870794D3}"/>
              </a:ext>
            </a:extLst>
          </p:cNvPr>
          <p:cNvSpPr txBox="1"/>
          <p:nvPr/>
        </p:nvSpPr>
        <p:spPr>
          <a:xfrm>
            <a:off x="205643" y="2715517"/>
            <a:ext cx="2234105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1600" dirty="0">
                <a:solidFill>
                  <a:schemeClr val="bg1"/>
                </a:solidFill>
              </a:rPr>
              <a:t>Your name</a:t>
            </a:r>
          </a:p>
          <a:p>
            <a:pPr algn="ctr"/>
            <a:endParaRPr lang="en-IN" sz="1600" dirty="0">
              <a:solidFill>
                <a:schemeClr val="bg1"/>
              </a:solidFill>
            </a:endParaRP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And</a:t>
            </a:r>
          </a:p>
          <a:p>
            <a:pPr algn="ctr"/>
            <a:endParaRPr lang="en-IN" sz="1600" dirty="0">
              <a:solidFill>
                <a:schemeClr val="bg1"/>
              </a:solidFill>
            </a:endParaRP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Affiliations / Institutional name and Address</a:t>
            </a:r>
          </a:p>
          <a:p>
            <a:pPr algn="ctr"/>
            <a:endParaRPr lang="en-IN" sz="1600" dirty="0">
              <a:solidFill>
                <a:schemeClr val="bg1"/>
              </a:solidFill>
            </a:endParaRPr>
          </a:p>
          <a:p>
            <a:pPr algn="ctr"/>
            <a:r>
              <a:rPr lang="en-IN" sz="1600" dirty="0">
                <a:solidFill>
                  <a:schemeClr val="bg1"/>
                </a:solidFill>
              </a:rPr>
              <a:t>here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54EF494-F7D9-4FE4-9845-9CB0E392F22F}"/>
              </a:ext>
            </a:extLst>
          </p:cNvPr>
          <p:cNvSpPr txBox="1"/>
          <p:nvPr/>
        </p:nvSpPr>
        <p:spPr>
          <a:xfrm>
            <a:off x="11722962" y="6416582"/>
            <a:ext cx="368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84F4776F-D69B-4DB0-919C-AE6DB7169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95" y="150919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167307"/>
      </p:ext>
    </p:extLst>
  </p:cSld>
  <p:clrMapOvr>
    <a:masterClrMapping/>
  </p:clrMapOvr>
</p:sld>
</file>

<file path=ppt/theme/theme1.xml><?xml version="1.0" encoding="utf-8"?>
<a:theme xmlns:a="http://schemas.openxmlformats.org/drawingml/2006/main" name="Hay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347_TF89987290.potx" id="{394263AF-F882-4E33-98F0-8951EF2FD2A8}" vid="{380DE766-2982-4BC3-9EE1-959CCE4901C2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F4E112-810E-4A37-A8B2-3B5DDE771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0306FE-3C13-447E-86EE-A14EA9341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89A431E-722E-4593-BF48-1C42686E4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86</TotalTime>
  <Words>38</Words>
  <Application>Microsoft Office PowerPoint</Application>
  <PresentationFormat>Geniş ekran</PresentationFormat>
  <Paragraphs>15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3</vt:lpstr>
      <vt:lpstr>Hayal</vt:lpstr>
      <vt:lpstr>7. International Conference on Virtual Reality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International Conference on Virtaul Reality</dc:title>
  <dc:creator>DURSUN</dc:creator>
  <cp:lastModifiedBy>Prof. Dr.  Dursun AKASLAN</cp:lastModifiedBy>
  <cp:revision>27</cp:revision>
  <dcterms:created xsi:type="dcterms:W3CDTF">2020-10-15T15:03:59Z</dcterms:created>
  <dcterms:modified xsi:type="dcterms:W3CDTF">2025-09-09T06:25:52Z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